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77" r:id="rId12"/>
    <p:sldId id="272" r:id="rId13"/>
    <p:sldId id="273" r:id="rId14"/>
    <p:sldId id="274" r:id="rId15"/>
    <p:sldId id="275" r:id="rId16"/>
    <p:sldId id="27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1" autoAdjust="0"/>
    <p:restoredTop sz="94660"/>
  </p:normalViewPr>
  <p:slideViewPr>
    <p:cSldViewPr>
      <p:cViewPr varScale="1">
        <p:scale>
          <a:sx n="68" d="100"/>
          <a:sy n="68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92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66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09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7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88548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3888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118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2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40336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877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D4B35B7-36BA-4770-9F3C-579994F1DC84}" type="datetimeFigureOut">
              <a:rPr lang="en-US" smtClean="0"/>
              <a:t>5/2/2018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304202B-A37A-4C9B-A85F-2BC4CA95BCB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25721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2682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我救主祂一路引導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the Way My Savior Leads Me</a:t>
            </a:r>
          </a:p>
          <a:p>
            <a:pPr marL="45720" indent="0" algn="ctr">
              <a:buNone/>
            </a:pPr>
            <a:endParaRPr lang="en-US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356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我的主堅固的石磐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e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chioh-poa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流出喜樂的活泉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Gushing from the Rock before me,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Lo! A spring of joy I see;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211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我的主堅固的石磐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e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chioh-poa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流出喜樂的活泉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Gushing from the Rock before me,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Lo! A spring of joy I see.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028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我救主祂一路引導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 I chit- lo in-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我孤單祂來做伴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ko-toa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choe-phoa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the way my Savior leads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the fullness of His love!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208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主應許完全的安息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到那日就會得着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tit-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Perfect rest to me is promised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my Father’s house above.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198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我靈魂被主接上天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到天堂光明無比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my spirit clothed immortal,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Wings its flight to realms of day,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969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在彼處吟詩永無息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hit-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我救主一路引導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chit lo 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my song thru endless ages;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led me all the way;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074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在彼處吟詩永無息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我救主一路引導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chit lo 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my song thru endless ages;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led me all the way.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7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我救主祂一路引導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I chit-lo 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祂的愛極其豐滿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the way my Savior leads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have I to ask beside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38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時刻得主看顧保護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豈可訝疑祂導路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Kiam-thang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-lo;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I doubt His tender mercy,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thru life has been my Guide?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776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主賜我平安的福氣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靠信心跟祂不離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  sin-   sim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Heav’nly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peace, divinest comfort,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Here by faith in Him to dwell!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793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我深信無論何事情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bo-lun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tai-chi,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主的確引導排比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I know, what-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befall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doeth all things well;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70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我深信無論何事情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bo-lun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tai-chi,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主的確引導排比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I know, what-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befall 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doeth all things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well.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175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我救主祂一路引導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I chit-lo in-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只有祂我可依倚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  u   I   goa   thang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the way my Savior leads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Cheers each winding path I tread,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343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雖有試煉主恩充滿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chhi-lian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永活米糧養飼我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Gives me grace for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ev’ry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trial,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Feeds me with the living bread.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416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5410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我脚步雖然會搖撼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kha-po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io-choah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心中口乾愛止渴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Sim-tiong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weary steps may falter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 soul a-thirst may be,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782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99</TotalTime>
  <Words>683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ggctech</cp:lastModifiedBy>
  <cp:revision>15</cp:revision>
  <dcterms:created xsi:type="dcterms:W3CDTF">2017-05-26T07:27:51Z</dcterms:created>
  <dcterms:modified xsi:type="dcterms:W3CDTF">2018-05-02T01:51:57Z</dcterms:modified>
</cp:coreProperties>
</file>